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86464"/>
  </p:normalViewPr>
  <p:slideViewPr>
    <p:cSldViewPr snapToGrid="0" snapToObjects="1">
      <p:cViewPr>
        <p:scale>
          <a:sx n="190" d="100"/>
          <a:sy n="190" d="100"/>
        </p:scale>
        <p:origin x="-688" y="-1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21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6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2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1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91.png"/><Relationship Id="rId12" Type="http://schemas.openxmlformats.org/officeDocument/2006/relationships/image" Target="../media/image12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30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21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1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3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124.png"/><Relationship Id="rId19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20" Type="http://schemas.openxmlformats.org/officeDocument/2006/relationships/image" Target="../media/image27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68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8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9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124.png"/><Relationship Id="rId9" Type="http://schemas.openxmlformats.org/officeDocument/2006/relationships/image" Target="../media/image214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5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48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01.png"/><Relationship Id="rId8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7.png"/><Relationship Id="rId12" Type="http://schemas.openxmlformats.org/officeDocument/2006/relationships/image" Target="../media/image143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61.png"/><Relationship Id="rId5" Type="http://schemas.openxmlformats.org/officeDocument/2006/relationships/image" Target="../media/image274.png"/><Relationship Id="rId6" Type="http://schemas.openxmlformats.org/officeDocument/2006/relationships/image" Target="../media/image127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125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4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0.png"/><Relationship Id="rId5" Type="http://schemas.openxmlformats.org/officeDocument/2006/relationships/image" Target="../media/image199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191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01.png"/><Relationship Id="rId6" Type="http://schemas.openxmlformats.org/officeDocument/2006/relationships/image" Target="../media/image133.png"/><Relationship Id="rId7" Type="http://schemas.openxmlformats.org/officeDocument/2006/relationships/image" Target="../media/image65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png"/><Relationship Id="rId20" Type="http://schemas.openxmlformats.org/officeDocument/2006/relationships/image" Target="../media/image339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8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36.png"/><Relationship Id="rId10" Type="http://schemas.openxmlformats.org/officeDocument/2006/relationships/image" Target="../media/image33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Relationship Id="rId28" Type="http://schemas.openxmlformats.org/officeDocument/2006/relationships/image" Target="../media/image381.png"/><Relationship Id="rId29" Type="http://schemas.openxmlformats.org/officeDocument/2006/relationships/image" Target="../media/image382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15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2I%20have%20a%20pain%20in%20my%2522),open(body%20parts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2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137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30.png"/><Relationship Id="rId6" Type="http://schemas.openxmlformats.org/officeDocument/2006/relationships/slide" Target="slide40.xml"/><Relationship Id="rId7" Type="http://schemas.openxmlformats.org/officeDocument/2006/relationships/image" Target="../media/image395.png"/><Relationship Id="rId8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Relationship Id="rId16" Type="http://schemas.openxmlformats.org/officeDocument/2006/relationships/image" Target="../media/image420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395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?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32.png"/><Relationship Id="rId31" Type="http://schemas.openxmlformats.org/officeDocument/2006/relationships/image" Target="../media/image433.png"/><Relationship Id="rId32" Type="http://schemas.openxmlformats.org/officeDocument/2006/relationships/image" Target="../media/image434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5.png"/><Relationship Id="rId34" Type="http://schemas.openxmlformats.org/officeDocument/2006/relationships/image" Target="../media/image436.png"/><Relationship Id="rId35" Type="http://schemas.openxmlformats.org/officeDocument/2006/relationships/image" Target="../media/image437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9.png"/><Relationship Id="rId38" Type="http://schemas.openxmlformats.org/officeDocument/2006/relationships/image" Target="../media/image440.png"/><Relationship Id="rId39" Type="http://schemas.openxmlformats.org/officeDocument/2006/relationships/image" Target="../media/image441.png"/><Relationship Id="rId40" Type="http://schemas.openxmlformats.org/officeDocument/2006/relationships/image" Target="../media/image442.png"/><Relationship Id="rId41" Type="http://schemas.openxmlformats.org/officeDocument/2006/relationships/image" Target="../media/image443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5.png"/><Relationship Id="rId24" Type="http://schemas.openxmlformats.org/officeDocument/2006/relationships/image" Target="../media/image445.png"/><Relationship Id="rId25" Type="http://schemas.openxmlformats.org/officeDocument/2006/relationships/image" Target="../media/image441.png"/><Relationship Id="rId26" Type="http://schemas.openxmlformats.org/officeDocument/2006/relationships/image" Target="../media/image446.png"/><Relationship Id="rId27" Type="http://schemas.openxmlformats.org/officeDocument/2006/relationships/image" Target="../media/image447.png"/><Relationship Id="rId28" Type="http://schemas.openxmlformats.org/officeDocument/2006/relationships/image" Target="../media/image448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?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4.png"/><Relationship Id="rId30" Type="http://schemas.openxmlformats.org/officeDocument/2006/relationships/image" Target="../media/image450.png"/><Relationship Id="rId31" Type="http://schemas.openxmlformats.org/officeDocument/2006/relationships/image" Target="../media/image451.png"/><Relationship Id="rId32" Type="http://schemas.openxmlformats.org/officeDocument/2006/relationships/image" Target="../media/image452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3.png"/><Relationship Id="rId34" Type="http://schemas.openxmlformats.org/officeDocument/2006/relationships/image" Target="../media/image454.png"/><Relationship Id="rId35" Type="http://schemas.openxmlformats.org/officeDocument/2006/relationships/image" Target="../media/image455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7.png"/><Relationship Id="rId38" Type="http://schemas.openxmlformats.org/officeDocument/2006/relationships/image" Target="../media/image458.png"/><Relationship Id="rId39" Type="http://schemas.openxmlformats.org/officeDocument/2006/relationships/image" Target="../media/image20.png"/><Relationship Id="rId40" Type="http://schemas.openxmlformats.org/officeDocument/2006/relationships/image" Target="../media/image45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5.png"/><Relationship Id="rId22" Type="http://schemas.openxmlformats.org/officeDocument/2006/relationships/image" Target="../media/image426.png"/><Relationship Id="rId23" Type="http://schemas.openxmlformats.org/officeDocument/2006/relationships/image" Target="../media/image460.png"/><Relationship Id="rId24" Type="http://schemas.openxmlformats.org/officeDocument/2006/relationships/image" Target="../media/image427.png"/><Relationship Id="rId25" Type="http://schemas.openxmlformats.org/officeDocument/2006/relationships/image" Target="../media/image440.png"/><Relationship Id="rId26" Type="http://schemas.openxmlformats.org/officeDocument/2006/relationships/image" Target="../media/image461.png"/><Relationship Id="rId27" Type="http://schemas.openxmlformats.org/officeDocument/2006/relationships/image" Target="../media/image462.png"/><Relationship Id="rId28" Type="http://schemas.openxmlformats.org/officeDocument/2006/relationships/image" Target="../media/image463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5.png"/><Relationship Id="rId31" Type="http://schemas.openxmlformats.org/officeDocument/2006/relationships/image" Target="../media/image466.png"/><Relationship Id="rId32" Type="http://schemas.openxmlformats.org/officeDocument/2006/relationships/image" Target="../media/image467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8.png"/><Relationship Id="rId34" Type="http://schemas.openxmlformats.org/officeDocument/2006/relationships/image" Target="../media/image469.png"/><Relationship Id="rId35" Type="http://schemas.openxmlformats.org/officeDocument/2006/relationships/image" Target="../media/image470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72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3.png"/><Relationship Id="rId40" Type="http://schemas.openxmlformats.org/officeDocument/2006/relationships/image" Target="../media/image474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5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25" Type="http://schemas.openxmlformats.org/officeDocument/2006/relationships/image" Target="../media/image477.png"/><Relationship Id="rId26" Type="http://schemas.openxmlformats.org/officeDocument/2006/relationships/image" Target="../media/image478.png"/><Relationship Id="rId27" Type="http://schemas.openxmlformats.org/officeDocument/2006/relationships/image" Target="../media/image479.png"/><Relationship Id="rId28" Type="http://schemas.openxmlformats.org/officeDocument/2006/relationships/image" Target="../media/image480.png"/><Relationship Id="rId29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82.png"/><Relationship Id="rId31" Type="http://schemas.openxmlformats.org/officeDocument/2006/relationships/image" Target="../media/image483.png"/><Relationship Id="rId32" Type="http://schemas.openxmlformats.org/officeDocument/2006/relationships/image" Target="../media/image484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5.png"/><Relationship Id="rId34" Type="http://schemas.openxmlformats.org/officeDocument/2006/relationships/image" Target="../media/image486.png"/><Relationship Id="rId35" Type="http://schemas.openxmlformats.org/officeDocument/2006/relationships/image" Target="../media/image487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9.png"/><Relationship Id="rId39" Type="http://schemas.openxmlformats.org/officeDocument/2006/relationships/image" Target="../media/image488.png"/><Relationship Id="rId40" Type="http://schemas.openxmlformats.org/officeDocument/2006/relationships/image" Target="../media/image472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3.png"/><Relationship Id="rId21" Type="http://schemas.openxmlformats.org/officeDocument/2006/relationships/image" Target="../media/image494.png"/><Relationship Id="rId22" Type="http://schemas.openxmlformats.org/officeDocument/2006/relationships/image" Target="../media/image495.png"/><Relationship Id="rId23" Type="http://schemas.openxmlformats.org/officeDocument/2006/relationships/image" Target="../media/image496.png"/><Relationship Id="rId24" Type="http://schemas.openxmlformats.org/officeDocument/2006/relationships/image" Target="../media/image497.png"/><Relationship Id="rId25" Type="http://schemas.openxmlformats.org/officeDocument/2006/relationships/image" Target="../media/image498.png"/><Relationship Id="rId26" Type="http://schemas.openxmlformats.org/officeDocument/2006/relationships/image" Target="../media/image499.png"/><Relationship Id="rId27" Type="http://schemas.openxmlformats.org/officeDocument/2006/relationships/image" Target="../media/image500.png"/><Relationship Id="rId28" Type="http://schemas.openxmlformats.org/officeDocument/2006/relationships/image" Target="../media/image501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5.png"/><Relationship Id="rId20" Type="http://schemas.openxmlformats.org/officeDocument/2006/relationships/image" Target="../media/image27.png"/><Relationship Id="rId21" Type="http://schemas.openxmlformats.org/officeDocument/2006/relationships/image" Target="../media/image513.png"/><Relationship Id="rId22" Type="http://schemas.openxmlformats.org/officeDocument/2006/relationships/image" Target="../media/image514.png"/><Relationship Id="rId23" Type="http://schemas.openxmlformats.org/officeDocument/2006/relationships/image" Target="../media/image515.png"/><Relationship Id="rId24" Type="http://schemas.openxmlformats.org/officeDocument/2006/relationships/image" Target="../media/image516.png"/><Relationship Id="rId25" Type="http://schemas.openxmlformats.org/officeDocument/2006/relationships/image" Target="../media/image22.png"/><Relationship Id="rId26" Type="http://schemas.openxmlformats.org/officeDocument/2006/relationships/image" Target="../media/image517.png"/><Relationship Id="rId10" Type="http://schemas.openxmlformats.org/officeDocument/2006/relationships/image" Target="../media/image17.png"/><Relationship Id="rId11" Type="http://schemas.openxmlformats.org/officeDocument/2006/relationships/image" Target="../media/image506.png"/><Relationship Id="rId12" Type="http://schemas.openxmlformats.org/officeDocument/2006/relationships/image" Target="../media/image507.png"/><Relationship Id="rId13" Type="http://schemas.openxmlformats.org/officeDocument/2006/relationships/image" Target="../media/image508.png"/><Relationship Id="rId14" Type="http://schemas.openxmlformats.org/officeDocument/2006/relationships/image" Target="../media/image364.png"/><Relationship Id="rId15" Type="http://schemas.openxmlformats.org/officeDocument/2006/relationships/image" Target="../media/image509.png"/><Relationship Id="rId16" Type="http://schemas.openxmlformats.org/officeDocument/2006/relationships/image" Target="../media/image510.png"/><Relationship Id="rId17" Type="http://schemas.openxmlformats.org/officeDocument/2006/relationships/image" Target="../media/image511.png"/><Relationship Id="rId18" Type="http://schemas.openxmlformats.org/officeDocument/2006/relationships/image" Target="../media/image512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48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502.png"/><Relationship Id="rId7" Type="http://schemas.openxmlformats.org/officeDocument/2006/relationships/image" Target="../media/image503.png"/><Relationship Id="rId8" Type="http://schemas.openxmlformats.org/officeDocument/2006/relationships/image" Target="../media/image504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2.png"/><Relationship Id="rId20" Type="http://schemas.openxmlformats.org/officeDocument/2006/relationships/slide" Target="slide49.xml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525.png"/><Relationship Id="rId24" Type="http://schemas.openxmlformats.org/officeDocument/2006/relationships/image" Target="../media/image526.png"/><Relationship Id="rId25" Type="http://schemas.openxmlformats.org/officeDocument/2006/relationships/image" Target="../media/image527.png"/><Relationship Id="rId26" Type="http://schemas.openxmlformats.org/officeDocument/2006/relationships/image" Target="../media/image22.png"/><Relationship Id="rId10" Type="http://schemas.openxmlformats.org/officeDocument/2006/relationships/image" Target="../media/image510.png"/><Relationship Id="rId11" Type="http://schemas.openxmlformats.org/officeDocument/2006/relationships/image" Target="../media/image400.png"/><Relationship Id="rId12" Type="http://schemas.openxmlformats.org/officeDocument/2006/relationships/image" Target="../media/image523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340.png"/><Relationship Id="rId19" Type="http://schemas.openxmlformats.org/officeDocument/2006/relationships/image" Target="../media/image5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8.png"/><Relationship Id="rId6" Type="http://schemas.openxmlformats.org/officeDocument/2006/relationships/image" Target="../media/image519.png"/><Relationship Id="rId7" Type="http://schemas.openxmlformats.org/officeDocument/2006/relationships/image" Target="../media/image520.png"/><Relationship Id="rId8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0.png"/><Relationship Id="rId20" Type="http://schemas.openxmlformats.org/officeDocument/2006/relationships/image" Target="../media/image537.png"/><Relationship Id="rId21" Type="http://schemas.openxmlformats.org/officeDocument/2006/relationships/image" Target="../media/image538.png"/><Relationship Id="rId22" Type="http://schemas.openxmlformats.org/officeDocument/2006/relationships/image" Target="../media/image539.png"/><Relationship Id="rId23" Type="http://schemas.openxmlformats.org/officeDocument/2006/relationships/image" Target="../media/image5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541.png"/><Relationship Id="rId27" Type="http://schemas.openxmlformats.org/officeDocument/2006/relationships/image" Target="../media/image22.png"/><Relationship Id="rId10" Type="http://schemas.openxmlformats.org/officeDocument/2006/relationships/image" Target="../media/image531.png"/><Relationship Id="rId11" Type="http://schemas.openxmlformats.org/officeDocument/2006/relationships/image" Target="../media/image532.png"/><Relationship Id="rId12" Type="http://schemas.openxmlformats.org/officeDocument/2006/relationships/image" Target="../media/image136.png"/><Relationship Id="rId13" Type="http://schemas.openxmlformats.org/officeDocument/2006/relationships/image" Target="../media/image533.png"/><Relationship Id="rId14" Type="http://schemas.openxmlformats.org/officeDocument/2006/relationships/image" Target="../media/image74.png"/><Relationship Id="rId15" Type="http://schemas.openxmlformats.org/officeDocument/2006/relationships/image" Target="../media/image534.png"/><Relationship Id="rId16" Type="http://schemas.openxmlformats.org/officeDocument/2006/relationships/image" Target="../media/image535.png"/><Relationship Id="rId17" Type="http://schemas.openxmlformats.org/officeDocument/2006/relationships/image" Target="../media/image536.png"/><Relationship Id="rId18" Type="http://schemas.openxmlformats.org/officeDocument/2006/relationships/image" Target="../media/image522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106.png"/><Relationship Id="rId5" Type="http://schemas.openxmlformats.org/officeDocument/2006/relationships/image" Target="../media/image340.png"/><Relationship Id="rId6" Type="http://schemas.openxmlformats.org/officeDocument/2006/relationships/image" Target="../media/image528.png"/><Relationship Id="rId7" Type="http://schemas.openxmlformats.org/officeDocument/2006/relationships/image" Target="../media/image529.png"/><Relationship Id="rId8" Type="http://schemas.openxmlformats.org/officeDocument/2006/relationships/image" Target="../media/image50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7.png"/><Relationship Id="rId20" Type="http://schemas.openxmlformats.org/officeDocument/2006/relationships/image" Target="../media/image548.png"/><Relationship Id="rId21" Type="http://schemas.openxmlformats.org/officeDocument/2006/relationships/image" Target="../media/image549.png"/><Relationship Id="rId22" Type="http://schemas.openxmlformats.org/officeDocument/2006/relationships/image" Target="../media/image550.png"/><Relationship Id="rId23" Type="http://schemas.openxmlformats.org/officeDocument/2006/relationships/image" Target="../media/image551.png"/><Relationship Id="rId24" Type="http://schemas.openxmlformats.org/officeDocument/2006/relationships/image" Target="../media/image552.png"/><Relationship Id="rId25" Type="http://schemas.openxmlformats.org/officeDocument/2006/relationships/image" Target="../media/image93.png"/><Relationship Id="rId26" Type="http://schemas.openxmlformats.org/officeDocument/2006/relationships/image" Target="../media/image553.png"/><Relationship Id="rId27" Type="http://schemas.openxmlformats.org/officeDocument/2006/relationships/image" Target="../media/image554.png"/><Relationship Id="rId28" Type="http://schemas.openxmlformats.org/officeDocument/2006/relationships/image" Target="../media/image136.png"/><Relationship Id="rId29" Type="http://schemas.openxmlformats.org/officeDocument/2006/relationships/image" Target="../media/image555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8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66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Relationship Id="rId18" Type="http://schemas.openxmlformats.org/officeDocument/2006/relationships/image" Target="../media/image524.png"/><Relationship Id="rId1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6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60.png"/><Relationship Id="rId11" Type="http://schemas.openxmlformats.org/officeDocument/2006/relationships/image" Target="../media/image561.png"/><Relationship Id="rId12" Type="http://schemas.openxmlformats.org/officeDocument/2006/relationships/image" Target="../media/image562.png"/><Relationship Id="rId13" Type="http://schemas.openxmlformats.org/officeDocument/2006/relationships/image" Target="../media/image563.png"/><Relationship Id="rId14" Type="http://schemas.openxmlformats.org/officeDocument/2006/relationships/image" Target="../media/image564.png"/><Relationship Id="rId15" Type="http://schemas.openxmlformats.org/officeDocument/2006/relationships/image" Target="../media/image565.png"/><Relationship Id="rId16" Type="http://schemas.openxmlformats.org/officeDocument/2006/relationships/image" Target="../media/image566.png"/><Relationship Id="rId17" Type="http://schemas.openxmlformats.org/officeDocument/2006/relationships/image" Target="../media/image567.png"/><Relationship Id="rId18" Type="http://schemas.openxmlformats.org/officeDocument/2006/relationships/image" Target="../media/image568.png"/><Relationship Id="rId19" Type="http://schemas.openxmlformats.org/officeDocument/2006/relationships/image" Target="../media/image5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2.png"/><Relationship Id="rId5" Type="http://schemas.openxmlformats.org/officeDocument/2006/relationships/image" Target="../media/image136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20" Type="http://schemas.openxmlformats.org/officeDocument/2006/relationships/image" Target="../media/image7.png"/><Relationship Id="rId21" Type="http://schemas.openxmlformats.org/officeDocument/2006/relationships/image" Target="../media/image580.png"/><Relationship Id="rId22" Type="http://schemas.openxmlformats.org/officeDocument/2006/relationships/image" Target="../media/image27.png"/><Relationship Id="rId23" Type="http://schemas.openxmlformats.org/officeDocument/2006/relationships/image" Target="../media/image330.png"/><Relationship Id="rId24" Type="http://schemas.openxmlformats.org/officeDocument/2006/relationships/image" Target="../media/image26.png"/><Relationship Id="rId10" Type="http://schemas.openxmlformats.org/officeDocument/2006/relationships/image" Target="../media/image311.png"/><Relationship Id="rId11" Type="http://schemas.openxmlformats.org/officeDocument/2006/relationships/image" Target="../media/image573.png"/><Relationship Id="rId12" Type="http://schemas.openxmlformats.org/officeDocument/2006/relationships/image" Target="../media/image39.png"/><Relationship Id="rId13" Type="http://schemas.openxmlformats.org/officeDocument/2006/relationships/image" Target="../media/image574.png"/><Relationship Id="rId14" Type="http://schemas.openxmlformats.org/officeDocument/2006/relationships/image" Target="../media/image575.png"/><Relationship Id="rId15" Type="http://schemas.openxmlformats.org/officeDocument/2006/relationships/image" Target="../media/image576.png"/><Relationship Id="rId16" Type="http://schemas.openxmlformats.org/officeDocument/2006/relationships/image" Target="../media/image33.png"/><Relationship Id="rId17" Type="http://schemas.openxmlformats.org/officeDocument/2006/relationships/image" Target="../media/image577.png"/><Relationship Id="rId18" Type="http://schemas.openxmlformats.org/officeDocument/2006/relationships/image" Target="../media/image578.png"/><Relationship Id="rId19" Type="http://schemas.openxmlformats.org/officeDocument/2006/relationships/image" Target="../media/image5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570.png"/><Relationship Id="rId8" Type="http://schemas.openxmlformats.org/officeDocument/2006/relationships/image" Target="../media/image57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png"/><Relationship Id="rId20" Type="http://schemas.openxmlformats.org/officeDocument/2006/relationships/image" Target="../media/image27.png"/><Relationship Id="rId10" Type="http://schemas.openxmlformats.org/officeDocument/2006/relationships/image" Target="../media/image586.png"/><Relationship Id="rId11" Type="http://schemas.openxmlformats.org/officeDocument/2006/relationships/image" Target="../media/image587.png"/><Relationship Id="rId12" Type="http://schemas.openxmlformats.org/officeDocument/2006/relationships/image" Target="../media/image588.png"/><Relationship Id="rId13" Type="http://schemas.openxmlformats.org/officeDocument/2006/relationships/image" Target="../media/image589.png"/><Relationship Id="rId14" Type="http://schemas.openxmlformats.org/officeDocument/2006/relationships/image" Target="../media/image590.png"/><Relationship Id="rId15" Type="http://schemas.openxmlformats.org/officeDocument/2006/relationships/image" Target="../media/image591.png"/><Relationship Id="rId16" Type="http://schemas.openxmlformats.org/officeDocument/2006/relationships/image" Target="../media/image592.png"/><Relationship Id="rId17" Type="http://schemas.openxmlformats.org/officeDocument/2006/relationships/image" Target="../media/image593.png"/><Relationship Id="rId18" Type="http://schemas.openxmlformats.org/officeDocument/2006/relationships/image" Target="../media/image59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1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43.png"/><Relationship Id="rId6" Type="http://schemas.openxmlformats.org/officeDocument/2006/relationships/image" Target="../media/image582.png"/><Relationship Id="rId7" Type="http://schemas.openxmlformats.org/officeDocument/2006/relationships/image" Target="../media/image583.png"/><Relationship Id="rId8" Type="http://schemas.openxmlformats.org/officeDocument/2006/relationships/image" Target="../media/image584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9.png"/><Relationship Id="rId20" Type="http://schemas.openxmlformats.org/officeDocument/2006/relationships/image" Target="../media/image4.png"/><Relationship Id="rId21" Type="http://schemas.openxmlformats.org/officeDocument/2006/relationships/image" Target="../media/image607.png"/><Relationship Id="rId22" Type="http://schemas.openxmlformats.org/officeDocument/2006/relationships/image" Target="../media/image60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00.png"/><Relationship Id="rId11" Type="http://schemas.openxmlformats.org/officeDocument/2006/relationships/image" Target="../media/image88.png"/><Relationship Id="rId12" Type="http://schemas.openxmlformats.org/officeDocument/2006/relationships/image" Target="../media/image264.png"/><Relationship Id="rId13" Type="http://schemas.openxmlformats.org/officeDocument/2006/relationships/image" Target="../media/image601.png"/><Relationship Id="rId14" Type="http://schemas.openxmlformats.org/officeDocument/2006/relationships/image" Target="../media/image602.png"/><Relationship Id="rId15" Type="http://schemas.openxmlformats.org/officeDocument/2006/relationships/image" Target="../media/image603.png"/><Relationship Id="rId16" Type="http://schemas.openxmlformats.org/officeDocument/2006/relationships/image" Target="../media/image604.png"/><Relationship Id="rId17" Type="http://schemas.openxmlformats.org/officeDocument/2006/relationships/image" Target="../media/image551.png"/><Relationship Id="rId18" Type="http://schemas.openxmlformats.org/officeDocument/2006/relationships/image" Target="../media/image605.png"/><Relationship Id="rId19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5.png"/><Relationship Id="rId5" Type="http://schemas.openxmlformats.org/officeDocument/2006/relationships/image" Target="../media/image596.png"/><Relationship Id="rId6" Type="http://schemas.openxmlformats.org/officeDocument/2006/relationships/image" Target="../media/image597.png"/><Relationship Id="rId7" Type="http://schemas.openxmlformats.org/officeDocument/2006/relationships/image" Target="../media/image598.png"/><Relationship Id="rId8" Type="http://schemas.openxmlformats.org/officeDocument/2006/relationships/image" Target="../media/image524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4.png"/><Relationship Id="rId12" Type="http://schemas.openxmlformats.org/officeDocument/2006/relationships/image" Target="../media/image615.png"/><Relationship Id="rId13" Type="http://schemas.openxmlformats.org/officeDocument/2006/relationships/image" Target="../media/image616.png"/><Relationship Id="rId14" Type="http://schemas.openxmlformats.org/officeDocument/2006/relationships/image" Target="../media/image311.png"/><Relationship Id="rId15" Type="http://schemas.openxmlformats.org/officeDocument/2006/relationships/image" Target="../media/image617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7.png"/><Relationship Id="rId5" Type="http://schemas.openxmlformats.org/officeDocument/2006/relationships/image" Target="../media/image580.png"/><Relationship Id="rId6" Type="http://schemas.openxmlformats.org/officeDocument/2006/relationships/image" Target="../media/image609.png"/><Relationship Id="rId7" Type="http://schemas.openxmlformats.org/officeDocument/2006/relationships/image" Target="../media/image610.png"/><Relationship Id="rId8" Type="http://schemas.openxmlformats.org/officeDocument/2006/relationships/image" Target="../media/image611.png"/><Relationship Id="rId9" Type="http://schemas.openxmlformats.org/officeDocument/2006/relationships/image" Target="../media/image612.png"/><Relationship Id="rId10" Type="http://schemas.openxmlformats.org/officeDocument/2006/relationships/image" Target="../media/image613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33.png"/><Relationship Id="rId47" Type="http://schemas.openxmlformats.org/officeDocument/2006/relationships/image" Target="../media/image610.png"/><Relationship Id="rId48" Type="http://schemas.openxmlformats.org/officeDocument/2006/relationships/image" Target="../media/image615.png"/><Relationship Id="rId49" Type="http://schemas.openxmlformats.org/officeDocument/2006/relationships/image" Target="../media/image26.png"/><Relationship Id="rId20" Type="http://schemas.openxmlformats.org/officeDocument/2006/relationships/image" Target="../media/image620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106.png"/><Relationship Id="rId24" Type="http://schemas.openxmlformats.org/officeDocument/2006/relationships/image" Target="../media/image621.png"/><Relationship Id="rId25" Type="http://schemas.openxmlformats.org/officeDocument/2006/relationships/image" Target="../media/image622.png"/><Relationship Id="rId26" Type="http://schemas.openxmlformats.org/officeDocument/2006/relationships/image" Target="../media/image623.png"/><Relationship Id="rId27" Type="http://schemas.openxmlformats.org/officeDocument/2006/relationships/image" Target="../media/image309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9.png"/><Relationship Id="rId31" Type="http://schemas.openxmlformats.org/officeDocument/2006/relationships/image" Target="../media/image380.png"/><Relationship Id="rId32" Type="http://schemas.openxmlformats.org/officeDocument/2006/relationships/image" Target="../media/image381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82.png"/><Relationship Id="rId34" Type="http://schemas.openxmlformats.org/officeDocument/2006/relationships/image" Target="../media/image624.png"/><Relationship Id="rId35" Type="http://schemas.openxmlformats.org/officeDocument/2006/relationships/image" Target="../media/image625.png"/><Relationship Id="rId36" Type="http://schemas.openxmlformats.org/officeDocument/2006/relationships/image" Target="../media/image626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8.png"/><Relationship Id="rId18" Type="http://schemas.openxmlformats.org/officeDocument/2006/relationships/image" Target="../media/image50.png"/><Relationship Id="rId19" Type="http://schemas.openxmlformats.org/officeDocument/2006/relationships/image" Target="../media/image619.png"/><Relationship Id="rId37" Type="http://schemas.openxmlformats.org/officeDocument/2006/relationships/image" Target="../media/image627.png"/><Relationship Id="rId38" Type="http://schemas.openxmlformats.org/officeDocument/2006/relationships/image" Target="../media/image628.png"/><Relationship Id="rId39" Type="http://schemas.openxmlformats.org/officeDocument/2006/relationships/image" Target="../media/image629.png"/><Relationship Id="rId40" Type="http://schemas.openxmlformats.org/officeDocument/2006/relationships/image" Target="../media/image630.png"/><Relationship Id="rId41" Type="http://schemas.openxmlformats.org/officeDocument/2006/relationships/image" Target="../media/image631.png"/><Relationship Id="rId42" Type="http://schemas.openxmlformats.org/officeDocument/2006/relationships/image" Target="../media/image632.png"/><Relationship Id="rId43" Type="http://schemas.openxmlformats.org/officeDocument/2006/relationships/image" Target="../media/image527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8.png"/><Relationship Id="rId20" Type="http://schemas.openxmlformats.org/officeDocument/2006/relationships/image" Target="../media/image648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9.png"/><Relationship Id="rId11" Type="http://schemas.openxmlformats.org/officeDocument/2006/relationships/image" Target="../media/image640.png"/><Relationship Id="rId12" Type="http://schemas.openxmlformats.org/officeDocument/2006/relationships/image" Target="../media/image641.png"/><Relationship Id="rId13" Type="http://schemas.openxmlformats.org/officeDocument/2006/relationships/image" Target="../media/image642.png"/><Relationship Id="rId14" Type="http://schemas.openxmlformats.org/officeDocument/2006/relationships/image" Target="../media/image643.png"/><Relationship Id="rId15" Type="http://schemas.openxmlformats.org/officeDocument/2006/relationships/image" Target="../media/image644.png"/><Relationship Id="rId16" Type="http://schemas.openxmlformats.org/officeDocument/2006/relationships/image" Target="../media/image645.png"/><Relationship Id="rId17" Type="http://schemas.openxmlformats.org/officeDocument/2006/relationships/slide" Target="slide80.xml"/><Relationship Id="rId18" Type="http://schemas.openxmlformats.org/officeDocument/2006/relationships/image" Target="../media/image646.png"/><Relationship Id="rId19" Type="http://schemas.openxmlformats.org/officeDocument/2006/relationships/image" Target="../media/image6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4.png"/><Relationship Id="rId5" Type="http://schemas.openxmlformats.org/officeDocument/2006/relationships/image" Target="../media/image635.png"/><Relationship Id="rId6" Type="http://schemas.openxmlformats.org/officeDocument/2006/relationships/image" Target="../media/image620.png"/><Relationship Id="rId7" Type="http://schemas.openxmlformats.org/officeDocument/2006/relationships/image" Target="../media/image636.png"/><Relationship Id="rId8" Type="http://schemas.openxmlformats.org/officeDocument/2006/relationships/image" Target="../media/image63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7.png"/><Relationship Id="rId21" Type="http://schemas.openxmlformats.org/officeDocument/2006/relationships/image" Target="../media/image658.png"/><Relationship Id="rId22" Type="http://schemas.openxmlformats.org/officeDocument/2006/relationships/image" Target="../media/image659.png"/><Relationship Id="rId23" Type="http://schemas.openxmlformats.org/officeDocument/2006/relationships/image" Target="../media/image660.png"/><Relationship Id="rId24" Type="http://schemas.openxmlformats.org/officeDocument/2006/relationships/image" Target="../media/image661.png"/><Relationship Id="rId25" Type="http://schemas.openxmlformats.org/officeDocument/2006/relationships/image" Target="../media/image662.png"/><Relationship Id="rId26" Type="http://schemas.openxmlformats.org/officeDocument/2006/relationships/image" Target="../media/image663.png"/><Relationship Id="rId27" Type="http://schemas.openxmlformats.org/officeDocument/2006/relationships/image" Target="../media/image664.png"/><Relationship Id="rId28" Type="http://schemas.openxmlformats.org/officeDocument/2006/relationships/image" Target="../media/image665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9.png"/><Relationship Id="rId12" Type="http://schemas.openxmlformats.org/officeDocument/2006/relationships/image" Target="../media/image650.png"/><Relationship Id="rId13" Type="http://schemas.openxmlformats.org/officeDocument/2006/relationships/image" Target="../media/image651.png"/><Relationship Id="rId14" Type="http://schemas.openxmlformats.org/officeDocument/2006/relationships/image" Target="../media/image652.png"/><Relationship Id="rId15" Type="http://schemas.openxmlformats.org/officeDocument/2006/relationships/image" Target="../media/image653.png"/><Relationship Id="rId16" Type="http://schemas.openxmlformats.org/officeDocument/2006/relationships/image" Target="../media/image654.png"/><Relationship Id="rId17" Type="http://schemas.openxmlformats.org/officeDocument/2006/relationships/image" Target="../media/image49.png"/><Relationship Id="rId18" Type="http://schemas.openxmlformats.org/officeDocument/2006/relationships/image" Target="../media/image655.png"/><Relationship Id="rId19" Type="http://schemas.openxmlformats.org/officeDocument/2006/relationships/image" Target="../media/image6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6.png"/><Relationship Id="rId5" Type="http://schemas.openxmlformats.org/officeDocument/2006/relationships/image" Target="../media/image119.png"/><Relationship Id="rId6" Type="http://schemas.openxmlformats.org/officeDocument/2006/relationships/image" Target="../media/image667.png"/><Relationship Id="rId7" Type="http://schemas.openxmlformats.org/officeDocument/2006/relationships/image" Target="../media/image653.png"/><Relationship Id="rId8" Type="http://schemas.openxmlformats.org/officeDocument/2006/relationships/image" Target="../media/image652.png"/><Relationship Id="rId9" Type="http://schemas.openxmlformats.org/officeDocument/2006/relationships/image" Target="../media/image668.png"/><Relationship Id="rId10" Type="http://schemas.openxmlformats.org/officeDocument/2006/relationships/image" Target="../media/image2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2.png"/><Relationship Id="rId12" Type="http://schemas.openxmlformats.org/officeDocument/2006/relationships/image" Target="../media/image673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54.png"/><Relationship Id="rId6" Type="http://schemas.openxmlformats.org/officeDocument/2006/relationships/image" Target="../media/image669.png"/><Relationship Id="rId7" Type="http://schemas.openxmlformats.org/officeDocument/2006/relationships/image" Target="../media/image670.png"/><Relationship Id="rId8" Type="http://schemas.openxmlformats.org/officeDocument/2006/relationships/image" Target="../media/image50.png"/><Relationship Id="rId9" Type="http://schemas.openxmlformats.org/officeDocument/2006/relationships/image" Target="../media/image655.png"/><Relationship Id="rId10" Type="http://schemas.openxmlformats.org/officeDocument/2006/relationships/image" Target="../media/image67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8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9.png"/><Relationship Id="rId12" Type="http://schemas.openxmlformats.org/officeDocument/2006/relationships/image" Target="../media/image67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522.png"/><Relationship Id="rId16" Type="http://schemas.openxmlformats.org/officeDocument/2006/relationships/image" Target="../media/image680.png"/><Relationship Id="rId17" Type="http://schemas.openxmlformats.org/officeDocument/2006/relationships/image" Target="../media/image681.png"/><Relationship Id="rId18" Type="http://schemas.openxmlformats.org/officeDocument/2006/relationships/image" Target="../media/image682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4.png"/><Relationship Id="rId5" Type="http://schemas.openxmlformats.org/officeDocument/2006/relationships/image" Target="../media/image675.png"/><Relationship Id="rId6" Type="http://schemas.openxmlformats.org/officeDocument/2006/relationships/image" Target="../media/image676.png"/><Relationship Id="rId7" Type="http://schemas.openxmlformats.org/officeDocument/2006/relationships/image" Target="../media/image677.png"/><Relationship Id="rId8" Type="http://schemas.openxmlformats.org/officeDocument/2006/relationships/image" Target="../media/image678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9.png"/><Relationship Id="rId12" Type="http://schemas.openxmlformats.org/officeDocument/2006/relationships/image" Target="../media/image690.png"/><Relationship Id="rId13" Type="http://schemas.openxmlformats.org/officeDocument/2006/relationships/image" Target="../media/image660.png"/><Relationship Id="rId14" Type="http://schemas.openxmlformats.org/officeDocument/2006/relationships/image" Target="../media/image691.png"/><Relationship Id="rId15" Type="http://schemas.openxmlformats.org/officeDocument/2006/relationships/image" Target="../media/image692.png"/><Relationship Id="rId16" Type="http://schemas.openxmlformats.org/officeDocument/2006/relationships/image" Target="../media/image659.png"/><Relationship Id="rId17" Type="http://schemas.openxmlformats.org/officeDocument/2006/relationships/image" Target="../media/image693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8.png"/><Relationship Id="rId5" Type="http://schemas.openxmlformats.org/officeDocument/2006/relationships/image" Target="../media/image683.png"/><Relationship Id="rId6" Type="http://schemas.openxmlformats.org/officeDocument/2006/relationships/image" Target="../media/image684.png"/><Relationship Id="rId7" Type="http://schemas.openxmlformats.org/officeDocument/2006/relationships/image" Target="../media/image685.png"/><Relationship Id="rId8" Type="http://schemas.openxmlformats.org/officeDocument/2006/relationships/image" Target="../media/image686.png"/><Relationship Id="rId9" Type="http://schemas.openxmlformats.org/officeDocument/2006/relationships/image" Target="../media/image687.png"/><Relationship Id="rId10" Type="http://schemas.openxmlformats.org/officeDocument/2006/relationships/image" Target="../media/image688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8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2.png"/><Relationship Id="rId5" Type="http://schemas.openxmlformats.org/officeDocument/2006/relationships/image" Target="../media/image694.png"/><Relationship Id="rId6" Type="http://schemas.openxmlformats.org/officeDocument/2006/relationships/image" Target="../media/image656.png"/><Relationship Id="rId7" Type="http://schemas.openxmlformats.org/officeDocument/2006/relationships/image" Target="../media/image695.png"/><Relationship Id="rId8" Type="http://schemas.openxmlformats.org/officeDocument/2006/relationships/image" Target="../media/image696.png"/><Relationship Id="rId9" Type="http://schemas.openxmlformats.org/officeDocument/2006/relationships/image" Target="../media/image697.png"/><Relationship Id="rId10" Type="http://schemas.openxmlformats.org/officeDocument/2006/relationships/image" Target="../media/image6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8.png"/><Relationship Id="rId5" Type="http://schemas.openxmlformats.org/officeDocument/2006/relationships/image" Target="../media/image651.png"/><Relationship Id="rId6" Type="http://schemas.openxmlformats.org/officeDocument/2006/relationships/image" Target="../media/image699.png"/><Relationship Id="rId7" Type="http://schemas.openxmlformats.org/officeDocument/2006/relationships/image" Target="../media/image700.png"/><Relationship Id="rId8" Type="http://schemas.openxmlformats.org/officeDocument/2006/relationships/image" Target="../media/image649.png"/><Relationship Id="rId9" Type="http://schemas.openxmlformats.org/officeDocument/2006/relationships/image" Target="../media/image650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5.png"/><Relationship Id="rId12" Type="http://schemas.openxmlformats.org/officeDocument/2006/relationships/image" Target="../media/image706.png"/><Relationship Id="rId13" Type="http://schemas.openxmlformats.org/officeDocument/2006/relationships/image" Target="../media/image70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1.png"/><Relationship Id="rId5" Type="http://schemas.openxmlformats.org/officeDocument/2006/relationships/image" Target="../media/image663.png"/><Relationship Id="rId6" Type="http://schemas.openxmlformats.org/officeDocument/2006/relationships/image" Target="../media/image702.png"/><Relationship Id="rId7" Type="http://schemas.openxmlformats.org/officeDocument/2006/relationships/image" Target="../media/image664.png"/><Relationship Id="rId8" Type="http://schemas.openxmlformats.org/officeDocument/2006/relationships/image" Target="../media/image703.png"/><Relationship Id="rId9" Type="http://schemas.openxmlformats.org/officeDocument/2006/relationships/image" Target="../media/image704.png"/><Relationship Id="rId10" Type="http://schemas.openxmlformats.org/officeDocument/2006/relationships/image" Target="../media/image705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3.png"/><Relationship Id="rId20" Type="http://schemas.openxmlformats.org/officeDocument/2006/relationships/image" Target="../media/image721.png"/><Relationship Id="rId21" Type="http://schemas.openxmlformats.org/officeDocument/2006/relationships/image" Target="../media/image722.png"/><Relationship Id="rId22" Type="http://schemas.openxmlformats.org/officeDocument/2006/relationships/image" Target="../media/image723.png"/><Relationship Id="rId23" Type="http://schemas.openxmlformats.org/officeDocument/2006/relationships/image" Target="../media/image724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14.png"/><Relationship Id="rId11" Type="http://schemas.openxmlformats.org/officeDocument/2006/relationships/image" Target="../media/image715.png"/><Relationship Id="rId12" Type="http://schemas.openxmlformats.org/officeDocument/2006/relationships/image" Target="../media/image716.png"/><Relationship Id="rId13" Type="http://schemas.openxmlformats.org/officeDocument/2006/relationships/image" Target="../media/image717.png"/><Relationship Id="rId14" Type="http://schemas.openxmlformats.org/officeDocument/2006/relationships/image" Target="../media/image718.png"/><Relationship Id="rId15" Type="http://schemas.openxmlformats.org/officeDocument/2006/relationships/image" Target="../media/image719.png"/><Relationship Id="rId16" Type="http://schemas.openxmlformats.org/officeDocument/2006/relationships/image" Target="../media/image532.png"/><Relationship Id="rId17" Type="http://schemas.openxmlformats.org/officeDocument/2006/relationships/image" Target="../media/image662.png"/><Relationship Id="rId18" Type="http://schemas.openxmlformats.org/officeDocument/2006/relationships/image" Target="../media/image661.png"/><Relationship Id="rId19" Type="http://schemas.openxmlformats.org/officeDocument/2006/relationships/image" Target="../media/image7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8.png"/><Relationship Id="rId5" Type="http://schemas.openxmlformats.org/officeDocument/2006/relationships/image" Target="../media/image709.png"/><Relationship Id="rId6" Type="http://schemas.openxmlformats.org/officeDocument/2006/relationships/image" Target="../media/image710.png"/><Relationship Id="rId7" Type="http://schemas.openxmlformats.org/officeDocument/2006/relationships/image" Target="../media/image711.png"/><Relationship Id="rId8" Type="http://schemas.openxmlformats.org/officeDocument/2006/relationships/image" Target="../media/image712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9.png"/><Relationship Id="rId20" Type="http://schemas.openxmlformats.org/officeDocument/2006/relationships/image" Target="../media/image737.png"/><Relationship Id="rId21" Type="http://schemas.openxmlformats.org/officeDocument/2006/relationships/image" Target="../media/image522.png"/><Relationship Id="rId22" Type="http://schemas.openxmlformats.org/officeDocument/2006/relationships/image" Target="../media/image738.png"/><Relationship Id="rId23" Type="http://schemas.openxmlformats.org/officeDocument/2006/relationships/image" Target="../media/image739.png"/><Relationship Id="rId24" Type="http://schemas.openxmlformats.org/officeDocument/2006/relationships/image" Target="../media/image740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30.png"/><Relationship Id="rId11" Type="http://schemas.openxmlformats.org/officeDocument/2006/relationships/image" Target="../media/image731.png"/><Relationship Id="rId12" Type="http://schemas.openxmlformats.org/officeDocument/2006/relationships/image" Target="../media/image732.png"/><Relationship Id="rId13" Type="http://schemas.openxmlformats.org/officeDocument/2006/relationships/image" Target="../media/image733.png"/><Relationship Id="rId14" Type="http://schemas.openxmlformats.org/officeDocument/2006/relationships/image" Target="../media/image366.png"/><Relationship Id="rId15" Type="http://schemas.openxmlformats.org/officeDocument/2006/relationships/image" Target="../media/image84.png"/><Relationship Id="rId16" Type="http://schemas.openxmlformats.org/officeDocument/2006/relationships/image" Target="../media/image734.png"/><Relationship Id="rId17" Type="http://schemas.openxmlformats.org/officeDocument/2006/relationships/image" Target="../media/image375.png"/><Relationship Id="rId18" Type="http://schemas.openxmlformats.org/officeDocument/2006/relationships/image" Target="../media/image735.png"/><Relationship Id="rId19" Type="http://schemas.openxmlformats.org/officeDocument/2006/relationships/image" Target="../media/image7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5.png"/><Relationship Id="rId6" Type="http://schemas.openxmlformats.org/officeDocument/2006/relationships/image" Target="../media/image726.png"/><Relationship Id="rId7" Type="http://schemas.openxmlformats.org/officeDocument/2006/relationships/image" Target="../media/image727.png"/><Relationship Id="rId8" Type="http://schemas.openxmlformats.org/officeDocument/2006/relationships/image" Target="../media/image728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5.png"/><Relationship Id="rId12" Type="http://schemas.openxmlformats.org/officeDocument/2006/relationships/image" Target="../media/image545.png"/><Relationship Id="rId13" Type="http://schemas.openxmlformats.org/officeDocument/2006/relationships/image" Target="../media/image35.png"/><Relationship Id="rId14" Type="http://schemas.openxmlformats.org/officeDocument/2006/relationships/image" Target="../media/image746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40.png"/><Relationship Id="rId5" Type="http://schemas.openxmlformats.org/officeDocument/2006/relationships/image" Target="../media/image739.png"/><Relationship Id="rId6" Type="http://schemas.openxmlformats.org/officeDocument/2006/relationships/image" Target="../media/image741.png"/><Relationship Id="rId7" Type="http://schemas.openxmlformats.org/officeDocument/2006/relationships/image" Target="../media/image742.png"/><Relationship Id="rId8" Type="http://schemas.openxmlformats.org/officeDocument/2006/relationships/image" Target="../media/image743.png"/><Relationship Id="rId9" Type="http://schemas.openxmlformats.org/officeDocument/2006/relationships/image" Target="../media/image31.png"/><Relationship Id="rId10" Type="http://schemas.openxmlformats.org/officeDocument/2006/relationships/image" Target="../media/image744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0.png"/><Relationship Id="rId20" Type="http://schemas.openxmlformats.org/officeDocument/2006/relationships/image" Target="../media/image760.png"/><Relationship Id="rId21" Type="http://schemas.openxmlformats.org/officeDocument/2006/relationships/image" Target="../media/image761.png"/><Relationship Id="rId22" Type="http://schemas.openxmlformats.org/officeDocument/2006/relationships/image" Target="../media/image762.png"/><Relationship Id="rId23" Type="http://schemas.openxmlformats.org/officeDocument/2006/relationships/image" Target="../media/image763.png"/><Relationship Id="rId24" Type="http://schemas.openxmlformats.org/officeDocument/2006/relationships/image" Target="../media/image764.png"/><Relationship Id="rId25" Type="http://schemas.openxmlformats.org/officeDocument/2006/relationships/image" Target="../media/image765.png"/><Relationship Id="rId26" Type="http://schemas.openxmlformats.org/officeDocument/2006/relationships/image" Target="../media/image766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51.png"/><Relationship Id="rId11" Type="http://schemas.openxmlformats.org/officeDocument/2006/relationships/image" Target="../media/image752.png"/><Relationship Id="rId12" Type="http://schemas.openxmlformats.org/officeDocument/2006/relationships/image" Target="../media/image753.png"/><Relationship Id="rId13" Type="http://schemas.openxmlformats.org/officeDocument/2006/relationships/image" Target="../media/image606.png"/><Relationship Id="rId14" Type="http://schemas.openxmlformats.org/officeDocument/2006/relationships/image" Target="../media/image754.png"/><Relationship Id="rId15" Type="http://schemas.openxmlformats.org/officeDocument/2006/relationships/image" Target="../media/image755.png"/><Relationship Id="rId16" Type="http://schemas.openxmlformats.org/officeDocument/2006/relationships/image" Target="../media/image756.png"/><Relationship Id="rId17" Type="http://schemas.openxmlformats.org/officeDocument/2006/relationships/image" Target="../media/image757.png"/><Relationship Id="rId18" Type="http://schemas.openxmlformats.org/officeDocument/2006/relationships/image" Target="../media/image758.png"/><Relationship Id="rId19" Type="http://schemas.openxmlformats.org/officeDocument/2006/relationships/image" Target="../media/image7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42.png"/><Relationship Id="rId6" Type="http://schemas.openxmlformats.org/officeDocument/2006/relationships/image" Target="../media/image747.png"/><Relationship Id="rId7" Type="http://schemas.openxmlformats.org/officeDocument/2006/relationships/image" Target="../media/image748.png"/><Relationship Id="rId8" Type="http://schemas.openxmlformats.org/officeDocument/2006/relationships/image" Target="../media/image7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71.png"/><Relationship Id="rId13" Type="http://schemas.openxmlformats.org/officeDocument/2006/relationships/image" Target="../media/image772.png"/><Relationship Id="rId14" Type="http://schemas.openxmlformats.org/officeDocument/2006/relationships/image" Target="../media/image773.png"/><Relationship Id="rId15" Type="http://schemas.openxmlformats.org/officeDocument/2006/relationships/image" Target="../media/image774.png"/><Relationship Id="rId16" Type="http://schemas.openxmlformats.org/officeDocument/2006/relationships/image" Target="../media/image676.png"/><Relationship Id="rId17" Type="http://schemas.openxmlformats.org/officeDocument/2006/relationships/image" Target="../media/image77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7.png"/><Relationship Id="rId5" Type="http://schemas.openxmlformats.org/officeDocument/2006/relationships/image" Target="../media/image768.png"/><Relationship Id="rId6" Type="http://schemas.openxmlformats.org/officeDocument/2006/relationships/image" Target="../media/image421.png"/><Relationship Id="rId7" Type="http://schemas.openxmlformats.org/officeDocument/2006/relationships/image" Target="../media/image769.png"/><Relationship Id="rId8" Type="http://schemas.openxmlformats.org/officeDocument/2006/relationships/image" Target="../media/image622.png"/><Relationship Id="rId9" Type="http://schemas.openxmlformats.org/officeDocument/2006/relationships/image" Target="../media/image675.png"/><Relationship Id="rId10" Type="http://schemas.openxmlformats.org/officeDocument/2006/relationships/image" Target="../media/image77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20" Type="http://schemas.openxmlformats.org/officeDocument/2006/relationships/image" Target="../media/image647.png"/><Relationship Id="rId21" Type="http://schemas.openxmlformats.org/officeDocument/2006/relationships/image" Target="../media/image648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80.png"/><Relationship Id="rId11" Type="http://schemas.openxmlformats.org/officeDocument/2006/relationships/image" Target="../media/image781.png"/><Relationship Id="rId12" Type="http://schemas.openxmlformats.org/officeDocument/2006/relationships/image" Target="../media/image782.png"/><Relationship Id="rId13" Type="http://schemas.openxmlformats.org/officeDocument/2006/relationships/image" Target="../media/image783.png"/><Relationship Id="rId14" Type="http://schemas.openxmlformats.org/officeDocument/2006/relationships/image" Target="../media/image784.png"/><Relationship Id="rId15" Type="http://schemas.openxmlformats.org/officeDocument/2006/relationships/image" Target="../media/image628.png"/><Relationship Id="rId16" Type="http://schemas.openxmlformats.org/officeDocument/2006/relationships/image" Target="../media/image785.png"/><Relationship Id="rId17" Type="http://schemas.openxmlformats.org/officeDocument/2006/relationships/image" Target="../media/image627.png"/><Relationship Id="rId18" Type="http://schemas.openxmlformats.org/officeDocument/2006/relationships/image" Target="../media/image626.png"/><Relationship Id="rId19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5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77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0.png"/><Relationship Id="rId20" Type="http://schemas.openxmlformats.org/officeDocument/2006/relationships/image" Target="../media/image40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91.png"/><Relationship Id="rId11" Type="http://schemas.openxmlformats.org/officeDocument/2006/relationships/image" Target="../media/image792.png"/><Relationship Id="rId12" Type="http://schemas.openxmlformats.org/officeDocument/2006/relationships/image" Target="../media/image793.png"/><Relationship Id="rId13" Type="http://schemas.openxmlformats.org/officeDocument/2006/relationships/image" Target="../media/image794.png"/><Relationship Id="rId14" Type="http://schemas.openxmlformats.org/officeDocument/2006/relationships/image" Target="../media/image795.png"/><Relationship Id="rId15" Type="http://schemas.openxmlformats.org/officeDocument/2006/relationships/image" Target="../media/image796.png"/><Relationship Id="rId16" Type="http://schemas.openxmlformats.org/officeDocument/2006/relationships/image" Target="../media/image797.png"/><Relationship Id="rId17" Type="http://schemas.openxmlformats.org/officeDocument/2006/relationships/image" Target="../media/image798.png"/><Relationship Id="rId18" Type="http://schemas.openxmlformats.org/officeDocument/2006/relationships/image" Target="../media/image634.png"/><Relationship Id="rId19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6.png"/><Relationship Id="rId5" Type="http://schemas.openxmlformats.org/officeDocument/2006/relationships/image" Target="../media/image527.png"/><Relationship Id="rId6" Type="http://schemas.openxmlformats.org/officeDocument/2006/relationships/image" Target="../media/image787.png"/><Relationship Id="rId7" Type="http://schemas.openxmlformats.org/officeDocument/2006/relationships/image" Target="../media/image788.png"/><Relationship Id="rId8" Type="http://schemas.openxmlformats.org/officeDocument/2006/relationships/image" Target="../media/image789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1.png"/><Relationship Id="rId20" Type="http://schemas.openxmlformats.org/officeDocument/2006/relationships/image" Target="../media/image812.png"/><Relationship Id="rId21" Type="http://schemas.openxmlformats.org/officeDocument/2006/relationships/image" Target="../media/image813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02.png"/><Relationship Id="rId11" Type="http://schemas.openxmlformats.org/officeDocument/2006/relationships/image" Target="../media/image803.png"/><Relationship Id="rId12" Type="http://schemas.openxmlformats.org/officeDocument/2006/relationships/image" Target="../media/image804.png"/><Relationship Id="rId13" Type="http://schemas.openxmlformats.org/officeDocument/2006/relationships/image" Target="../media/image805.png"/><Relationship Id="rId14" Type="http://schemas.openxmlformats.org/officeDocument/2006/relationships/image" Target="../media/image806.png"/><Relationship Id="rId15" Type="http://schemas.openxmlformats.org/officeDocument/2006/relationships/image" Target="../media/image807.png"/><Relationship Id="rId16" Type="http://schemas.openxmlformats.org/officeDocument/2006/relationships/image" Target="../media/image808.png"/><Relationship Id="rId17" Type="http://schemas.openxmlformats.org/officeDocument/2006/relationships/image" Target="../media/image809.png"/><Relationship Id="rId18" Type="http://schemas.openxmlformats.org/officeDocument/2006/relationships/image" Target="../media/image810.png"/><Relationship Id="rId19" Type="http://schemas.openxmlformats.org/officeDocument/2006/relationships/image" Target="../media/image8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9.png"/><Relationship Id="rId5" Type="http://schemas.openxmlformats.org/officeDocument/2006/relationships/image" Target="../media/image630.png"/><Relationship Id="rId6" Type="http://schemas.openxmlformats.org/officeDocument/2006/relationships/image" Target="../media/image631.png"/><Relationship Id="rId7" Type="http://schemas.openxmlformats.org/officeDocument/2006/relationships/image" Target="../media/image799.png"/><Relationship Id="rId8" Type="http://schemas.openxmlformats.org/officeDocument/2006/relationships/image" Target="../media/image80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3.png"/><Relationship Id="rId20" Type="http://schemas.openxmlformats.org/officeDocument/2006/relationships/image" Target="../media/image822.png"/><Relationship Id="rId21" Type="http://schemas.openxmlformats.org/officeDocument/2006/relationships/image" Target="../media/image67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5.png"/><Relationship Id="rId11" Type="http://schemas.openxmlformats.org/officeDocument/2006/relationships/image" Target="../media/image816.png"/><Relationship Id="rId12" Type="http://schemas.openxmlformats.org/officeDocument/2006/relationships/image" Target="../media/image817.png"/><Relationship Id="rId13" Type="http://schemas.openxmlformats.org/officeDocument/2006/relationships/image" Target="../media/image818.png"/><Relationship Id="rId14" Type="http://schemas.openxmlformats.org/officeDocument/2006/relationships/image" Target="../media/image819.png"/><Relationship Id="rId15" Type="http://schemas.openxmlformats.org/officeDocument/2006/relationships/image" Target="../media/image381.png"/><Relationship Id="rId16" Type="http://schemas.openxmlformats.org/officeDocument/2006/relationships/image" Target="../media/image372.png"/><Relationship Id="rId17" Type="http://schemas.openxmlformats.org/officeDocument/2006/relationships/image" Target="../media/image368.png"/><Relationship Id="rId18" Type="http://schemas.openxmlformats.org/officeDocument/2006/relationships/image" Target="../media/image820.png"/><Relationship Id="rId19" Type="http://schemas.openxmlformats.org/officeDocument/2006/relationships/image" Target="../media/image8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14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835.png"/><Relationship Id="rId21" Type="http://schemas.openxmlformats.org/officeDocument/2006/relationships/image" Target="../media/image836.png"/><Relationship Id="rId22" Type="http://schemas.openxmlformats.org/officeDocument/2006/relationships/image" Target="../media/image837.png"/><Relationship Id="rId23" Type="http://schemas.openxmlformats.org/officeDocument/2006/relationships/image" Target="../media/image838.png"/><Relationship Id="rId24" Type="http://schemas.openxmlformats.org/officeDocument/2006/relationships/image" Target="../media/image839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6.png"/><Relationship Id="rId11" Type="http://schemas.openxmlformats.org/officeDocument/2006/relationships/image" Target="../media/image378.png"/><Relationship Id="rId12" Type="http://schemas.openxmlformats.org/officeDocument/2006/relationships/image" Target="../media/image827.png"/><Relationship Id="rId13" Type="http://schemas.openxmlformats.org/officeDocument/2006/relationships/image" Target="../media/image828.png"/><Relationship Id="rId14" Type="http://schemas.openxmlformats.org/officeDocument/2006/relationships/image" Target="../media/image829.png"/><Relationship Id="rId15" Type="http://schemas.openxmlformats.org/officeDocument/2006/relationships/image" Target="../media/image830.png"/><Relationship Id="rId16" Type="http://schemas.openxmlformats.org/officeDocument/2006/relationships/image" Target="../media/image831.png"/><Relationship Id="rId17" Type="http://schemas.openxmlformats.org/officeDocument/2006/relationships/image" Target="../media/image832.png"/><Relationship Id="rId18" Type="http://schemas.openxmlformats.org/officeDocument/2006/relationships/image" Target="../media/image833.png"/><Relationship Id="rId19" Type="http://schemas.openxmlformats.org/officeDocument/2006/relationships/image" Target="../media/image8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23.png"/><Relationship Id="rId5" Type="http://schemas.openxmlformats.org/officeDocument/2006/relationships/image" Target="../media/image824.png"/><Relationship Id="rId6" Type="http://schemas.openxmlformats.org/officeDocument/2006/relationships/image" Target="../media/image367.png"/><Relationship Id="rId7" Type="http://schemas.openxmlformats.org/officeDocument/2006/relationships/image" Target="../media/image825.png"/><Relationship Id="rId8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5.png"/><Relationship Id="rId20" Type="http://schemas.openxmlformats.org/officeDocument/2006/relationships/image" Target="../media/image854.png"/><Relationship Id="rId21" Type="http://schemas.openxmlformats.org/officeDocument/2006/relationships/image" Target="../media/image855.png"/><Relationship Id="rId22" Type="http://schemas.openxmlformats.org/officeDocument/2006/relationships/image" Target="../media/image856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6.png"/><Relationship Id="rId11" Type="http://schemas.openxmlformats.org/officeDocument/2006/relationships/image" Target="../media/image847.png"/><Relationship Id="rId12" Type="http://schemas.openxmlformats.org/officeDocument/2006/relationships/image" Target="../media/image848.png"/><Relationship Id="rId13" Type="http://schemas.openxmlformats.org/officeDocument/2006/relationships/image" Target="../media/image849.png"/><Relationship Id="rId14" Type="http://schemas.openxmlformats.org/officeDocument/2006/relationships/image" Target="../media/image850.png"/><Relationship Id="rId15" Type="http://schemas.openxmlformats.org/officeDocument/2006/relationships/image" Target="../media/image623.png"/><Relationship Id="rId16" Type="http://schemas.openxmlformats.org/officeDocument/2006/relationships/image" Target="../media/image851.png"/><Relationship Id="rId17" Type="http://schemas.openxmlformats.org/officeDocument/2006/relationships/image" Target="../media/image520.png"/><Relationship Id="rId18" Type="http://schemas.openxmlformats.org/officeDocument/2006/relationships/image" Target="../media/image852.png"/><Relationship Id="rId19" Type="http://schemas.openxmlformats.org/officeDocument/2006/relationships/image" Target="../media/image8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0.png"/><Relationship Id="rId5" Type="http://schemas.openxmlformats.org/officeDocument/2006/relationships/image" Target="../media/image841.png"/><Relationship Id="rId6" Type="http://schemas.openxmlformats.org/officeDocument/2006/relationships/image" Target="../media/image842.png"/><Relationship Id="rId7" Type="http://schemas.openxmlformats.org/officeDocument/2006/relationships/image" Target="../media/image843.png"/><Relationship Id="rId8" Type="http://schemas.openxmlformats.org/officeDocument/2006/relationships/image" Target="../media/image844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0.png"/><Relationship Id="rId20" Type="http://schemas.openxmlformats.org/officeDocument/2006/relationships/image" Target="../media/image866.png"/><Relationship Id="rId21" Type="http://schemas.openxmlformats.org/officeDocument/2006/relationships/image" Target="../media/image86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40.png"/><Relationship Id="rId11" Type="http://schemas.openxmlformats.org/officeDocument/2006/relationships/image" Target="../media/image643.png"/><Relationship Id="rId12" Type="http://schemas.openxmlformats.org/officeDocument/2006/relationships/image" Target="../media/image644.png"/><Relationship Id="rId13" Type="http://schemas.openxmlformats.org/officeDocument/2006/relationships/image" Target="../media/image861.png"/><Relationship Id="rId14" Type="http://schemas.openxmlformats.org/officeDocument/2006/relationships/image" Target="../media/image862.png"/><Relationship Id="rId15" Type="http://schemas.openxmlformats.org/officeDocument/2006/relationships/image" Target="../media/image621.png"/><Relationship Id="rId16" Type="http://schemas.openxmlformats.org/officeDocument/2006/relationships/image" Target="../media/image863.png"/><Relationship Id="rId17" Type="http://schemas.openxmlformats.org/officeDocument/2006/relationships/image" Target="../media/image622.png"/><Relationship Id="rId18" Type="http://schemas.openxmlformats.org/officeDocument/2006/relationships/image" Target="../media/image864.png"/><Relationship Id="rId19" Type="http://schemas.openxmlformats.org/officeDocument/2006/relationships/image" Target="../media/image8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7.png"/><Relationship Id="rId6" Type="http://schemas.openxmlformats.org/officeDocument/2006/relationships/image" Target="../media/image858.png"/><Relationship Id="rId7" Type="http://schemas.openxmlformats.org/officeDocument/2006/relationships/image" Target="../media/image641.png"/><Relationship Id="rId8" Type="http://schemas.openxmlformats.org/officeDocument/2006/relationships/image" Target="../media/image859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1.png"/><Relationship Id="rId20" Type="http://schemas.openxmlformats.org/officeDocument/2006/relationships/image" Target="../media/image881.png"/><Relationship Id="rId21" Type="http://schemas.openxmlformats.org/officeDocument/2006/relationships/image" Target="../media/image88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72.png"/><Relationship Id="rId11" Type="http://schemas.openxmlformats.org/officeDocument/2006/relationships/image" Target="../media/image614.png"/><Relationship Id="rId12" Type="http://schemas.openxmlformats.org/officeDocument/2006/relationships/image" Target="../media/image873.png"/><Relationship Id="rId13" Type="http://schemas.openxmlformats.org/officeDocument/2006/relationships/image" Target="../media/image874.png"/><Relationship Id="rId14" Type="http://schemas.openxmlformats.org/officeDocument/2006/relationships/image" Target="../media/image875.png"/><Relationship Id="rId15" Type="http://schemas.openxmlformats.org/officeDocument/2006/relationships/image" Target="../media/image876.png"/><Relationship Id="rId16" Type="http://schemas.openxmlformats.org/officeDocument/2006/relationships/image" Target="../media/image877.png"/><Relationship Id="rId17" Type="http://schemas.openxmlformats.org/officeDocument/2006/relationships/image" Target="../media/image878.png"/><Relationship Id="rId18" Type="http://schemas.openxmlformats.org/officeDocument/2006/relationships/image" Target="../media/image879.png"/><Relationship Id="rId19" Type="http://schemas.openxmlformats.org/officeDocument/2006/relationships/image" Target="../media/image88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8.png"/><Relationship Id="rId5" Type="http://schemas.openxmlformats.org/officeDocument/2006/relationships/image" Target="../media/image869.png"/><Relationship Id="rId6" Type="http://schemas.openxmlformats.org/officeDocument/2006/relationships/image" Target="../media/image549.png"/><Relationship Id="rId7" Type="http://schemas.openxmlformats.org/officeDocument/2006/relationships/image" Target="../media/image615.png"/><Relationship Id="rId8" Type="http://schemas.openxmlformats.org/officeDocument/2006/relationships/image" Target="../media/image870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3.png"/><Relationship Id="rId20" Type="http://schemas.openxmlformats.org/officeDocument/2006/relationships/image" Target="../media/image893.png"/><Relationship Id="rId21" Type="http://schemas.openxmlformats.org/officeDocument/2006/relationships/image" Target="../media/image894.png"/><Relationship Id="rId22" Type="http://schemas.openxmlformats.org/officeDocument/2006/relationships/image" Target="../media/image89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5.png"/><Relationship Id="rId11" Type="http://schemas.openxmlformats.org/officeDocument/2006/relationships/image" Target="../media/image886.png"/><Relationship Id="rId12" Type="http://schemas.openxmlformats.org/officeDocument/2006/relationships/image" Target="../media/image887.png"/><Relationship Id="rId13" Type="http://schemas.openxmlformats.org/officeDocument/2006/relationships/image" Target="../media/image89.png"/><Relationship Id="rId14" Type="http://schemas.openxmlformats.org/officeDocument/2006/relationships/image" Target="../media/image888.png"/><Relationship Id="rId15" Type="http://schemas.openxmlformats.org/officeDocument/2006/relationships/image" Target="../media/image889.png"/><Relationship Id="rId16" Type="http://schemas.openxmlformats.org/officeDocument/2006/relationships/image" Target="../media/image890.png"/><Relationship Id="rId17" Type="http://schemas.openxmlformats.org/officeDocument/2006/relationships/image" Target="../media/image631.png"/><Relationship Id="rId18" Type="http://schemas.openxmlformats.org/officeDocument/2006/relationships/image" Target="../media/image891.png"/><Relationship Id="rId19" Type="http://schemas.openxmlformats.org/officeDocument/2006/relationships/image" Target="../media/image89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4.png"/><Relationship Id="rId5" Type="http://schemas.openxmlformats.org/officeDocument/2006/relationships/image" Target="../media/image625.png"/><Relationship Id="rId6" Type="http://schemas.openxmlformats.org/officeDocument/2006/relationships/image" Target="../media/image632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80.png"/><Relationship Id="rId14" Type="http://schemas.openxmlformats.org/officeDocument/2006/relationships/image" Target="../media/image106.png"/><Relationship Id="rId15" Type="http://schemas.openxmlformats.org/officeDocument/2006/relationships/image" Target="../media/image38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56.png"/><Relationship Id="rId19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ovf(place(should))" TargetMode="External"/><Relationship Id="rId4" Type="http://schemas.openxmlformats.org/officeDocument/2006/relationships/hyperlink" Target="ovf(place(would))" TargetMode="External"/><Relationship Id="rId5" Type="http://schemas.openxmlformats.org/officeDocument/2006/relationships/hyperlink" Target="ovf(place(could))" TargetMode="Externa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69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6.png"/><Relationship Id="rId12" Type="http://schemas.openxmlformats.org/officeDocument/2006/relationships/image" Target="../media/image897.png"/><Relationship Id="rId13" Type="http://schemas.openxmlformats.org/officeDocument/2006/relationships/image" Target="../media/image898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8.png"/><Relationship Id="rId5" Type="http://schemas.openxmlformats.org/officeDocument/2006/relationships/image" Target="../media/image641.png"/><Relationship Id="rId6" Type="http://schemas.openxmlformats.org/officeDocument/2006/relationships/image" Target="../media/image646.png"/><Relationship Id="rId7" Type="http://schemas.openxmlformats.org/officeDocument/2006/relationships/image" Target="../media/image648.png"/><Relationship Id="rId8" Type="http://schemas.openxmlformats.org/officeDocument/2006/relationships/image" Target="../media/image647.png"/><Relationship Id="rId9" Type="http://schemas.openxmlformats.org/officeDocument/2006/relationships/image" Target="../media/image568.png"/><Relationship Id="rId10" Type="http://schemas.openxmlformats.org/officeDocument/2006/relationships/image" Target="../media/image6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9.png"/><Relationship Id="rId6" Type="http://schemas.openxmlformats.org/officeDocument/2006/relationships/image" Target="../media/image900.png"/><Relationship Id="rId7" Type="http://schemas.openxmlformats.org/officeDocument/2006/relationships/image" Target="../media/image901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0.png"/><Relationship Id="rId12" Type="http://schemas.openxmlformats.org/officeDocument/2006/relationships/image" Target="../media/image673.png"/><Relationship Id="rId13" Type="http://schemas.openxmlformats.org/officeDocument/2006/relationships/image" Target="../media/image610.png"/><Relationship Id="rId14" Type="http://schemas.openxmlformats.org/officeDocument/2006/relationships/image" Target="../media/image609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9.png"/><Relationship Id="rId6" Type="http://schemas.openxmlformats.org/officeDocument/2006/relationships/image" Target="../media/image615.png"/><Relationship Id="rId7" Type="http://schemas.openxmlformats.org/officeDocument/2006/relationships/image" Target="../media/image549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6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3.png"/><Relationship Id="rId20" Type="http://schemas.openxmlformats.org/officeDocument/2006/relationships/image" Target="../media/image911.png"/><Relationship Id="rId21" Type="http://schemas.openxmlformats.org/officeDocument/2006/relationships/image" Target="../media/image9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8.png"/><Relationship Id="rId11" Type="http://schemas.openxmlformats.org/officeDocument/2006/relationships/image" Target="../media/image904.png"/><Relationship Id="rId12" Type="http://schemas.openxmlformats.org/officeDocument/2006/relationships/image" Target="../media/image905.png"/><Relationship Id="rId13" Type="http://schemas.openxmlformats.org/officeDocument/2006/relationships/image" Target="../media/image906.png"/><Relationship Id="rId14" Type="http://schemas.openxmlformats.org/officeDocument/2006/relationships/image" Target="../media/image579.png"/><Relationship Id="rId15" Type="http://schemas.openxmlformats.org/officeDocument/2006/relationships/image" Target="../media/image907.png"/><Relationship Id="rId16" Type="http://schemas.openxmlformats.org/officeDocument/2006/relationships/image" Target="../media/image908.png"/><Relationship Id="rId17" Type="http://schemas.openxmlformats.org/officeDocument/2006/relationships/image" Target="../media/image909.png"/><Relationship Id="rId18" Type="http://schemas.openxmlformats.org/officeDocument/2006/relationships/image" Target="../media/image751.png"/><Relationship Id="rId19" Type="http://schemas.openxmlformats.org/officeDocument/2006/relationships/image" Target="../media/image9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9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02.png"/><Relationship Id="rId5" Type="http://schemas.openxmlformats.org/officeDocument/2006/relationships/image" Target="../media/image913.png"/><Relationship Id="rId6" Type="http://schemas.openxmlformats.org/officeDocument/2006/relationships/image" Target="../media/image914.png"/><Relationship Id="rId7" Type="http://schemas.openxmlformats.org/officeDocument/2006/relationships/image" Target="../media/image915.png"/><Relationship Id="rId8" Type="http://schemas.openxmlformats.org/officeDocument/2006/relationships/image" Target="../media/image916.png"/><Relationship Id="rId9" Type="http://schemas.openxmlformats.org/officeDocument/2006/relationships/image" Target="../media/image751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3.png"/><Relationship Id="rId12" Type="http://schemas.openxmlformats.org/officeDocument/2006/relationships/image" Target="../media/image590.png"/><Relationship Id="rId13" Type="http://schemas.openxmlformats.org/officeDocument/2006/relationships/image" Target="../media/image924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7.png"/><Relationship Id="rId5" Type="http://schemas.openxmlformats.org/officeDocument/2006/relationships/image" Target="../media/image918.png"/><Relationship Id="rId6" Type="http://schemas.openxmlformats.org/officeDocument/2006/relationships/image" Target="../media/image919.png"/><Relationship Id="rId7" Type="http://schemas.openxmlformats.org/officeDocument/2006/relationships/image" Target="../media/image903.png"/><Relationship Id="rId8" Type="http://schemas.openxmlformats.org/officeDocument/2006/relationships/image" Target="../media/image920.png"/><Relationship Id="rId9" Type="http://schemas.openxmlformats.org/officeDocument/2006/relationships/image" Target="../media/image921.png"/><Relationship Id="rId10" Type="http://schemas.openxmlformats.org/officeDocument/2006/relationships/image" Target="../media/image922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902.png"/><Relationship Id="rId11" Type="http://schemas.openxmlformats.org/officeDocument/2006/relationships/image" Target="../media/image106.png"/><Relationship Id="rId12" Type="http://schemas.openxmlformats.org/officeDocument/2006/relationships/image" Target="../media/image922.png"/><Relationship Id="rId13" Type="http://schemas.openxmlformats.org/officeDocument/2006/relationships/image" Target="../media/image926.png"/><Relationship Id="rId14" Type="http://schemas.openxmlformats.org/officeDocument/2006/relationships/image" Target="../media/image927.png"/><Relationship Id="rId15" Type="http://schemas.openxmlformats.org/officeDocument/2006/relationships/image" Target="../media/image921.png"/><Relationship Id="rId16" Type="http://schemas.openxmlformats.org/officeDocument/2006/relationships/image" Target="../media/image923.png"/><Relationship Id="rId17" Type="http://schemas.openxmlformats.org/officeDocument/2006/relationships/image" Target="../media/image928.png"/><Relationship Id="rId18" Type="http://schemas.openxmlformats.org/officeDocument/2006/relationships/image" Target="../media/image929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03.png"/><Relationship Id="rId6" Type="http://schemas.openxmlformats.org/officeDocument/2006/relationships/image" Target="../media/image548.png"/><Relationship Id="rId7" Type="http://schemas.openxmlformats.org/officeDocument/2006/relationships/image" Target="../media/image920.png"/><Relationship Id="rId8" Type="http://schemas.openxmlformats.org/officeDocument/2006/relationships/image" Target="../media/image925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6.png"/><Relationship Id="rId12" Type="http://schemas.openxmlformats.org/officeDocument/2006/relationships/image" Target="../media/image937.png"/><Relationship Id="rId13" Type="http://schemas.openxmlformats.org/officeDocument/2006/relationships/image" Target="../media/image938.png"/><Relationship Id="rId14" Type="http://schemas.openxmlformats.org/officeDocument/2006/relationships/image" Target="../media/image939.png"/><Relationship Id="rId15" Type="http://schemas.openxmlformats.org/officeDocument/2006/relationships/image" Target="../media/image940.png"/><Relationship Id="rId16" Type="http://schemas.openxmlformats.org/officeDocument/2006/relationships/image" Target="../media/image928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21.png"/><Relationship Id="rId5" Type="http://schemas.openxmlformats.org/officeDocument/2006/relationships/image" Target="../media/image930.png"/><Relationship Id="rId6" Type="http://schemas.openxmlformats.org/officeDocument/2006/relationships/image" Target="../media/image931.png"/><Relationship Id="rId7" Type="http://schemas.openxmlformats.org/officeDocument/2006/relationships/image" Target="../media/image932.png"/><Relationship Id="rId8" Type="http://schemas.openxmlformats.org/officeDocument/2006/relationships/image" Target="../media/image933.png"/><Relationship Id="rId9" Type="http://schemas.openxmlformats.org/officeDocument/2006/relationships/image" Target="../media/image934.png"/><Relationship Id="rId10" Type="http://schemas.openxmlformats.org/officeDocument/2006/relationships/image" Target="../media/image935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946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947.png"/><Relationship Id="rId24" Type="http://schemas.openxmlformats.org/officeDocument/2006/relationships/image" Target="../media/image360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41.png"/><Relationship Id="rId11" Type="http://schemas.openxmlformats.org/officeDocument/2006/relationships/image" Target="../media/image505.png"/><Relationship Id="rId12" Type="http://schemas.openxmlformats.org/officeDocument/2006/relationships/image" Target="../media/image942.png"/><Relationship Id="rId13" Type="http://schemas.openxmlformats.org/officeDocument/2006/relationships/image" Target="../media/image943.png"/><Relationship Id="rId14" Type="http://schemas.openxmlformats.org/officeDocument/2006/relationships/image" Target="../media/image368.png"/><Relationship Id="rId15" Type="http://schemas.openxmlformats.org/officeDocument/2006/relationships/image" Target="../media/image944.png"/><Relationship Id="rId16" Type="http://schemas.openxmlformats.org/officeDocument/2006/relationships/image" Target="../media/image106.png"/><Relationship Id="rId17" Type="http://schemas.openxmlformats.org/officeDocument/2006/relationships/image" Target="../media/image342.png"/><Relationship Id="rId18" Type="http://schemas.openxmlformats.org/officeDocument/2006/relationships/image" Target="../media/image624.png"/><Relationship Id="rId19" Type="http://schemas.openxmlformats.org/officeDocument/2006/relationships/image" Target="../media/image9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50.png"/><Relationship Id="rId13" Type="http://schemas.openxmlformats.org/officeDocument/2006/relationships/image" Target="../media/image620.png"/><Relationship Id="rId14" Type="http://schemas.openxmlformats.org/officeDocument/2006/relationships/image" Target="../media/image192.png"/><Relationship Id="rId15" Type="http://schemas.openxmlformats.org/officeDocument/2006/relationships/image" Target="../media/image123.png"/><Relationship Id="rId16" Type="http://schemas.openxmlformats.org/officeDocument/2006/relationships/image" Target="../media/image951.png"/><Relationship Id="rId17" Type="http://schemas.openxmlformats.org/officeDocument/2006/relationships/image" Target="../media/image36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41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948.png"/><Relationship Id="rId9" Type="http://schemas.openxmlformats.org/officeDocument/2006/relationships/image" Target="../media/image376.png"/><Relationship Id="rId10" Type="http://schemas.openxmlformats.org/officeDocument/2006/relationships/image" Target="../media/image949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slide" Target="slide19.xml"/><Relationship Id="rId19" Type="http://schemas.openxmlformats.org/officeDocument/2006/relationships/image" Target="../media/image118.png"/><Relationship Id="rId37" Type="http://schemas.openxmlformats.org/officeDocument/2006/relationships/image" Target="../media/image28.png"/><Relationship Id="rId38" Type="http://schemas.openxmlformats.org/officeDocument/2006/relationships/image" Target="../media/image136.png"/><Relationship Id="rId39" Type="http://schemas.openxmlformats.org/officeDocument/2006/relationships/image" Target="../media/image137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1.png"/><Relationship Id="rId12" Type="http://schemas.openxmlformats.org/officeDocument/2006/relationships/image" Target="../media/image956.png"/><Relationship Id="rId13" Type="http://schemas.openxmlformats.org/officeDocument/2006/relationships/image" Target="../media/image95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50.png"/><Relationship Id="rId6" Type="http://schemas.openxmlformats.org/officeDocument/2006/relationships/image" Target="../media/image952.png"/><Relationship Id="rId7" Type="http://schemas.openxmlformats.org/officeDocument/2006/relationships/image" Target="../media/image953.png"/><Relationship Id="rId8" Type="http://schemas.openxmlformats.org/officeDocument/2006/relationships/image" Target="../media/image954.png"/><Relationship Id="rId9" Type="http://schemas.openxmlformats.org/officeDocument/2006/relationships/image" Target="../media/image955.png"/><Relationship Id="rId10" Type="http://schemas.openxmlformats.org/officeDocument/2006/relationships/image" Target="../media/image615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962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9.png"/><Relationship Id="rId11" Type="http://schemas.openxmlformats.org/officeDocument/2006/relationships/image" Target="../media/image958.png"/><Relationship Id="rId12" Type="http://schemas.openxmlformats.org/officeDocument/2006/relationships/image" Target="../media/image862.png"/><Relationship Id="rId13" Type="http://schemas.openxmlformats.org/officeDocument/2006/relationships/image" Target="../media/image959.png"/><Relationship Id="rId14" Type="http://schemas.openxmlformats.org/officeDocument/2006/relationships/image" Target="../media/image200.png"/><Relationship Id="rId15" Type="http://schemas.openxmlformats.org/officeDocument/2006/relationships/image" Target="../media/image960.png"/><Relationship Id="rId16" Type="http://schemas.openxmlformats.org/officeDocument/2006/relationships/image" Target="../media/image961.png"/><Relationship Id="rId17" Type="http://schemas.openxmlformats.org/officeDocument/2006/relationships/image" Target="../media/image786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4.png"/><Relationship Id="rId5" Type="http://schemas.openxmlformats.org/officeDocument/2006/relationships/image" Target="../media/image850.png"/><Relationship Id="rId6" Type="http://schemas.openxmlformats.org/officeDocument/2006/relationships/image" Target="../media/image520.png"/><Relationship Id="rId7" Type="http://schemas.openxmlformats.org/officeDocument/2006/relationships/image" Target="../media/image856.png"/><Relationship Id="rId8" Type="http://schemas.openxmlformats.org/officeDocument/2006/relationships/image" Target="../media/image943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400.png"/><Relationship Id="rId12" Type="http://schemas.openxmlformats.org/officeDocument/2006/relationships/image" Target="../media/image963.png"/><Relationship Id="rId13" Type="http://schemas.openxmlformats.org/officeDocument/2006/relationships/image" Target="../media/image949.png"/><Relationship Id="rId14" Type="http://schemas.openxmlformats.org/officeDocument/2006/relationships/image" Target="../media/image964.png"/><Relationship Id="rId15" Type="http://schemas.openxmlformats.org/officeDocument/2006/relationships/image" Target="../media/image847.png"/><Relationship Id="rId16" Type="http://schemas.openxmlformats.org/officeDocument/2006/relationships/image" Target="../media/image965.png"/><Relationship Id="rId17" Type="http://schemas.openxmlformats.org/officeDocument/2006/relationships/image" Target="../media/image821.png"/><Relationship Id="rId18" Type="http://schemas.openxmlformats.org/officeDocument/2006/relationships/image" Target="../media/image600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hyperlink" Target="ovf(place(I%20want),open(I%20want)" TargetMode="Externa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21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9.png"/><Relationship Id="rId12" Type="http://schemas.openxmlformats.org/officeDocument/2006/relationships/image" Target="../media/image501.png"/><Relationship Id="rId13" Type="http://schemas.openxmlformats.org/officeDocument/2006/relationships/image" Target="../media/image497.png"/><Relationship Id="rId14" Type="http://schemas.openxmlformats.org/officeDocument/2006/relationships/image" Target="../media/image491.png"/><Relationship Id="rId15" Type="http://schemas.openxmlformats.org/officeDocument/2006/relationships/image" Target="../media/image498.png"/><Relationship Id="rId16" Type="http://schemas.openxmlformats.org/officeDocument/2006/relationships/image" Target="../media/image49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00.png"/><Relationship Id="rId5" Type="http://schemas.openxmlformats.org/officeDocument/2006/relationships/image" Target="../media/image847.png"/><Relationship Id="rId6" Type="http://schemas.openxmlformats.org/officeDocument/2006/relationships/image" Target="../media/image966.png"/><Relationship Id="rId7" Type="http://schemas.openxmlformats.org/officeDocument/2006/relationships/image" Target="../media/image493.png"/><Relationship Id="rId8" Type="http://schemas.openxmlformats.org/officeDocument/2006/relationships/image" Target="../media/image490.png"/><Relationship Id="rId9" Type="http://schemas.openxmlformats.org/officeDocument/2006/relationships/image" Target="../media/image500.png"/><Relationship Id="rId10" Type="http://schemas.openxmlformats.org/officeDocument/2006/relationships/image" Target="../media/image4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4" Type="http://schemas.openxmlformats.org/officeDocument/2006/relationships/image" Target="../media/image966.png"/><Relationship Id="rId5" Type="http://schemas.openxmlformats.org/officeDocument/2006/relationships/image" Target="../media/image949.png"/><Relationship Id="rId6" Type="http://schemas.openxmlformats.org/officeDocument/2006/relationships/image" Target="../media/image963.png"/><Relationship Id="rId7" Type="http://schemas.openxmlformats.org/officeDocument/2006/relationships/image" Target="../media/image967.png"/><Relationship Id="rId8" Type="http://schemas.openxmlformats.org/officeDocument/2006/relationships/image" Target="../media/image968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600.png"/><Relationship Id="rId6" Type="http://schemas.openxmlformats.org/officeDocument/2006/relationships/image" Target="../media/image966.png"/><Relationship Id="rId7" Type="http://schemas.openxmlformats.org/officeDocument/2006/relationships/image" Target="../media/image963.png"/><Relationship Id="rId8" Type="http://schemas.openxmlformats.org/officeDocument/2006/relationships/image" Target="../media/image969.png"/><Relationship Id="rId9" Type="http://schemas.openxmlformats.org/officeDocument/2006/relationships/image" Target="../media/image970.png"/><Relationship Id="rId10" Type="http://schemas.openxmlformats.org/officeDocument/2006/relationships/image" Target="../media/image97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70.png"/><Relationship Id="rId5" Type="http://schemas.openxmlformats.org/officeDocument/2006/relationships/image" Target="../media/image971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5.png"/><Relationship Id="rId10" Type="http://schemas.openxmlformats.org/officeDocument/2006/relationships/image" Target="../media/image400.png"/><Relationship Id="rId11" Type="http://schemas.openxmlformats.org/officeDocument/2006/relationships/image" Target="../media/image502.png"/><Relationship Id="rId12" Type="http://schemas.openxmlformats.org/officeDocument/2006/relationships/image" Target="../media/image943.png"/><Relationship Id="rId13" Type="http://schemas.openxmlformats.org/officeDocument/2006/relationships/image" Target="../media/image964.png"/><Relationship Id="rId14" Type="http://schemas.openxmlformats.org/officeDocument/2006/relationships/image" Target="../media/image553.png"/><Relationship Id="rId15" Type="http://schemas.openxmlformats.org/officeDocument/2006/relationships/image" Target="../media/image340.png"/><Relationship Id="rId16" Type="http://schemas.openxmlformats.org/officeDocument/2006/relationships/image" Target="../media/image54.png"/><Relationship Id="rId17" Type="http://schemas.openxmlformats.org/officeDocument/2006/relationships/image" Target="../media/image133.png"/><Relationship Id="rId18" Type="http://schemas.openxmlformats.org/officeDocument/2006/relationships/image" Target="../media/image624.png"/><Relationship Id="rId19" Type="http://schemas.openxmlformats.org/officeDocument/2006/relationships/image" Target="../media/image92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26.png"/><Relationship Id="rId5" Type="http://schemas.openxmlformats.org/officeDocument/2006/relationships/image" Target="../media/image527.png"/><Relationship Id="rId6" Type="http://schemas.openxmlformats.org/officeDocument/2006/relationships/image" Target="../media/image522.png"/><Relationship Id="rId7" Type="http://schemas.openxmlformats.org/officeDocument/2006/relationships/image" Target="../media/image523.png"/><Relationship Id="rId8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2.png"/><Relationship Id="rId20" Type="http://schemas.openxmlformats.org/officeDocument/2006/relationships/image" Target="../media/image398.png"/><Relationship Id="rId21" Type="http://schemas.openxmlformats.org/officeDocument/2006/relationships/image" Target="../media/image973.png"/><Relationship Id="rId22" Type="http://schemas.openxmlformats.org/officeDocument/2006/relationships/image" Target="../media/image503.png"/><Relationship Id="rId23" Type="http://schemas.openxmlformats.org/officeDocument/2006/relationships/image" Target="../media/image530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6.png"/><Relationship Id="rId13" Type="http://schemas.openxmlformats.org/officeDocument/2006/relationships/image" Target="../media/image81.png"/><Relationship Id="rId14" Type="http://schemas.openxmlformats.org/officeDocument/2006/relationships/image" Target="../media/image509.png"/><Relationship Id="rId15" Type="http://schemas.openxmlformats.org/officeDocument/2006/relationships/image" Target="../media/image676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7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27419</TotalTime>
  <Words>2722</Words>
  <Application>Microsoft Macintosh PowerPoint</Application>
  <PresentationFormat>On-screen Show (4:3)</PresentationFormat>
  <Paragraphs>1924</Paragraphs>
  <Slides>100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569</cp:revision>
  <dcterms:created xsi:type="dcterms:W3CDTF">2014-11-16T21:38:59Z</dcterms:created>
  <dcterms:modified xsi:type="dcterms:W3CDTF">2017-10-04T13:50:45Z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